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7" d="100"/>
          <a:sy n="87" d="100"/>
        </p:scale>
        <p:origin x="42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7463F8-A31F-4FD9-83B5-24F61510110E}" type="doc">
      <dgm:prSet loTypeId="urn:microsoft.com/office/officeart/2005/8/layout/vList2" loCatId="list" qsTypeId="urn:microsoft.com/office/officeart/2005/8/quickstyle/simple4" qsCatId="simple" csTypeId="urn:microsoft.com/office/officeart/2005/8/colors/accent2_2" csCatId="accent2" phldr="1"/>
      <dgm:spPr/>
    </dgm:pt>
    <dgm:pt modelId="{AD787655-AE97-4847-9C5E-C6A7694CF26F}">
      <dgm:prSet phldrT="[Text]"/>
      <dgm:spPr/>
      <dgm:t>
        <a:bodyPr/>
        <a:lstStyle/>
        <a:p>
          <a:r>
            <a:rPr lang="de-DE"/>
            <a:t>A PV Inverter</a:t>
          </a:r>
        </a:p>
      </dgm:t>
    </dgm:pt>
    <dgm:pt modelId="{97E040A2-EEC4-4C56-A60F-4DB624C376BE}" type="parTrans" cxnId="{5DE610DE-8A75-44A4-A30D-F86215E304D0}">
      <dgm:prSet/>
      <dgm:spPr/>
      <dgm:t>
        <a:bodyPr/>
        <a:lstStyle/>
        <a:p>
          <a:endParaRPr lang="de-DE" sz="2000"/>
        </a:p>
      </dgm:t>
    </dgm:pt>
    <dgm:pt modelId="{53D2B34F-D5C0-497F-9981-A01C78E9E86E}" type="sibTrans" cxnId="{5DE610DE-8A75-44A4-A30D-F86215E304D0}">
      <dgm:prSet/>
      <dgm:spPr/>
      <dgm:t>
        <a:bodyPr/>
        <a:lstStyle/>
        <a:p>
          <a:endParaRPr lang="de-DE"/>
        </a:p>
      </dgm:t>
    </dgm:pt>
    <dgm:pt modelId="{2F0CD55B-23AB-47D2-975F-E74E4AB00F84}">
      <dgm:prSet phldrT="[Text]"/>
      <dgm:spPr/>
      <dgm:t>
        <a:bodyPr/>
        <a:lstStyle/>
        <a:p>
          <a:pPr marL="0" indent="0" defTabSz="1169988"/>
          <a:r>
            <a:rPr lang="de-DE"/>
            <a:t>Components</a:t>
          </a:r>
        </a:p>
      </dgm:t>
    </dgm:pt>
    <dgm:pt modelId="{AA84D48F-E65B-4CE6-B874-5659A00F0015}" type="parTrans" cxnId="{B30A7785-1D28-42FF-ABA2-22EF88BFEDEA}">
      <dgm:prSet/>
      <dgm:spPr/>
      <dgm:t>
        <a:bodyPr/>
        <a:lstStyle/>
        <a:p>
          <a:endParaRPr lang="de-DE" sz="2000"/>
        </a:p>
      </dgm:t>
    </dgm:pt>
    <dgm:pt modelId="{F6CC5514-9452-4F04-88C3-DBD89B3D7B61}" type="sibTrans" cxnId="{B30A7785-1D28-42FF-ABA2-22EF88BFEDEA}">
      <dgm:prSet/>
      <dgm:spPr/>
      <dgm:t>
        <a:bodyPr/>
        <a:lstStyle/>
        <a:p>
          <a:endParaRPr lang="de-DE"/>
        </a:p>
      </dgm:t>
    </dgm:pt>
    <dgm:pt modelId="{C0741602-6137-486D-8549-027F82CCDD8C}">
      <dgm:prSet phldrT="[Text]"/>
      <dgm:spPr/>
      <dgm:t>
        <a:bodyPr/>
        <a:lstStyle/>
        <a:p>
          <a:pPr marL="171450" indent="0" defTabSz="800100"/>
          <a:r>
            <a:rPr lang="de-DE"/>
            <a:t>Active</a:t>
          </a:r>
        </a:p>
      </dgm:t>
    </dgm:pt>
    <dgm:pt modelId="{B9EE6B54-78D0-401C-889A-79591DF51F65}" type="parTrans" cxnId="{5725578C-3E2C-48E5-B35B-29D3B0F227E5}">
      <dgm:prSet/>
      <dgm:spPr/>
      <dgm:t>
        <a:bodyPr/>
        <a:lstStyle/>
        <a:p>
          <a:endParaRPr lang="de-DE" sz="2000"/>
        </a:p>
      </dgm:t>
    </dgm:pt>
    <dgm:pt modelId="{03D6CD9E-5414-4C9C-863E-11373213F64B}" type="sibTrans" cxnId="{5725578C-3E2C-48E5-B35B-29D3B0F227E5}">
      <dgm:prSet/>
      <dgm:spPr/>
      <dgm:t>
        <a:bodyPr/>
        <a:lstStyle/>
        <a:p>
          <a:endParaRPr lang="de-DE"/>
        </a:p>
      </dgm:t>
    </dgm:pt>
    <dgm:pt modelId="{338D8654-32A2-4301-B1AD-149883EDB9BF}">
      <dgm:prSet phldrT="[Text]"/>
      <dgm:spPr/>
      <dgm:t>
        <a:bodyPr/>
        <a:lstStyle/>
        <a:p>
          <a:pPr marL="171450" indent="0" defTabSz="800100"/>
          <a:r>
            <a:rPr lang="de-DE"/>
            <a:t>Passive</a:t>
          </a:r>
        </a:p>
      </dgm:t>
    </dgm:pt>
    <dgm:pt modelId="{D3F24237-7934-4C10-BDDA-6149739D5B4A}" type="parTrans" cxnId="{83879A26-CCB9-4019-9F5E-CAD19BF806F0}">
      <dgm:prSet/>
      <dgm:spPr/>
      <dgm:t>
        <a:bodyPr/>
        <a:lstStyle/>
        <a:p>
          <a:endParaRPr lang="de-DE" sz="2000"/>
        </a:p>
      </dgm:t>
    </dgm:pt>
    <dgm:pt modelId="{B3A1311C-976E-41D6-8573-A2540846C679}" type="sibTrans" cxnId="{83879A26-CCB9-4019-9F5E-CAD19BF806F0}">
      <dgm:prSet/>
      <dgm:spPr/>
      <dgm:t>
        <a:bodyPr/>
        <a:lstStyle/>
        <a:p>
          <a:endParaRPr lang="de-DE"/>
        </a:p>
      </dgm:t>
    </dgm:pt>
    <dgm:pt modelId="{0007A2EA-ACD6-46F6-BF86-C9D2AE7617C1}">
      <dgm:prSet phldrT="[Text]"/>
      <dgm:spPr/>
      <dgm:t>
        <a:bodyPr/>
        <a:lstStyle/>
        <a:p>
          <a:r>
            <a:rPr lang="de-DE"/>
            <a:t>Semiconductors</a:t>
          </a:r>
        </a:p>
      </dgm:t>
    </dgm:pt>
    <dgm:pt modelId="{DC557938-CE0E-4C21-A435-351C4B860130}" type="parTrans" cxnId="{67C4B38E-95F7-45A2-921F-0177E7938F80}">
      <dgm:prSet/>
      <dgm:spPr/>
      <dgm:t>
        <a:bodyPr/>
        <a:lstStyle/>
        <a:p>
          <a:endParaRPr lang="de-DE" sz="2000"/>
        </a:p>
      </dgm:t>
    </dgm:pt>
    <dgm:pt modelId="{8DAC3F12-89D6-46DF-8C78-8526BA79D4A0}" type="sibTrans" cxnId="{67C4B38E-95F7-45A2-921F-0177E7938F80}">
      <dgm:prSet/>
      <dgm:spPr/>
      <dgm:t>
        <a:bodyPr/>
        <a:lstStyle/>
        <a:p>
          <a:endParaRPr lang="de-DE"/>
        </a:p>
      </dgm:t>
    </dgm:pt>
    <dgm:pt modelId="{3C898A4A-C572-4E80-B572-AB4E19192F4E}">
      <dgm:prSet phldrT="[Text]"/>
      <dgm:spPr/>
      <dgm:t>
        <a:bodyPr/>
        <a:lstStyle/>
        <a:p>
          <a:r>
            <a:rPr lang="de-DE"/>
            <a:t>P-N junctions</a:t>
          </a:r>
        </a:p>
      </dgm:t>
    </dgm:pt>
    <dgm:pt modelId="{18547857-783C-4813-9A13-0FA0A3A833AB}" type="parTrans" cxnId="{97DC8E74-B59C-46D2-AD36-2C22EA652994}">
      <dgm:prSet/>
      <dgm:spPr/>
      <dgm:t>
        <a:bodyPr/>
        <a:lstStyle/>
        <a:p>
          <a:endParaRPr lang="de-DE" sz="2000"/>
        </a:p>
      </dgm:t>
    </dgm:pt>
    <dgm:pt modelId="{B355CE06-242D-4FA9-9EF3-745300EC31F0}" type="sibTrans" cxnId="{97DC8E74-B59C-46D2-AD36-2C22EA652994}">
      <dgm:prSet/>
      <dgm:spPr/>
      <dgm:t>
        <a:bodyPr/>
        <a:lstStyle/>
        <a:p>
          <a:endParaRPr lang="de-DE"/>
        </a:p>
      </dgm:t>
    </dgm:pt>
    <dgm:pt modelId="{F43144B5-8569-4F9E-85DF-618BE6899B04}">
      <dgm:prSet phldrT="[Text]"/>
      <dgm:spPr/>
      <dgm:t>
        <a:bodyPr/>
        <a:lstStyle/>
        <a:p>
          <a:r>
            <a:rPr lang="de-DE"/>
            <a:t>Energy bands</a:t>
          </a:r>
        </a:p>
      </dgm:t>
    </dgm:pt>
    <dgm:pt modelId="{CF9A96E9-11B1-428F-958D-A8E0C83C08E4}" type="parTrans" cxnId="{46B70E97-B62D-4C89-AFDD-9357E9F00092}">
      <dgm:prSet/>
      <dgm:spPr/>
      <dgm:t>
        <a:bodyPr/>
        <a:lstStyle/>
        <a:p>
          <a:endParaRPr lang="de-DE" sz="2000"/>
        </a:p>
      </dgm:t>
    </dgm:pt>
    <dgm:pt modelId="{D200CD54-3849-4606-8D28-35B450FFD632}" type="sibTrans" cxnId="{46B70E97-B62D-4C89-AFDD-9357E9F00092}">
      <dgm:prSet/>
      <dgm:spPr/>
      <dgm:t>
        <a:bodyPr/>
        <a:lstStyle/>
        <a:p>
          <a:endParaRPr lang="de-DE"/>
        </a:p>
      </dgm:t>
    </dgm:pt>
    <dgm:pt modelId="{5852D068-B48B-4AB9-B217-10423538165E}">
      <dgm:prSet phldrT="[Text]"/>
      <dgm:spPr/>
      <dgm:t>
        <a:bodyPr/>
        <a:lstStyle/>
        <a:p>
          <a:pPr>
            <a:spcAft>
              <a:spcPts val="0"/>
            </a:spcAft>
          </a:pPr>
          <a:r>
            <a:rPr lang="de-DE"/>
            <a:t>Crystal lattice</a:t>
          </a:r>
        </a:p>
      </dgm:t>
    </dgm:pt>
    <dgm:pt modelId="{9DED579D-78A7-4B9A-ADA1-A19E9F008E79}" type="parTrans" cxnId="{F8752277-56B9-4C37-9E00-A5710371DCE5}">
      <dgm:prSet/>
      <dgm:spPr/>
      <dgm:t>
        <a:bodyPr/>
        <a:lstStyle/>
        <a:p>
          <a:endParaRPr lang="de-DE" sz="2000"/>
        </a:p>
      </dgm:t>
    </dgm:pt>
    <dgm:pt modelId="{521AE277-97A2-4B3F-9B23-77AC67C88356}" type="sibTrans" cxnId="{F8752277-56B9-4C37-9E00-A5710371DCE5}">
      <dgm:prSet/>
      <dgm:spPr/>
      <dgm:t>
        <a:bodyPr/>
        <a:lstStyle/>
        <a:p>
          <a:endParaRPr lang="de-DE"/>
        </a:p>
      </dgm:t>
    </dgm:pt>
    <dgm:pt modelId="{9F3763C9-5392-4DDA-9467-D089F0640AC0}">
      <dgm:prSet phldrT="[Text]"/>
      <dgm:spPr/>
      <dgm:t>
        <a:bodyPr/>
        <a:lstStyle/>
        <a:p>
          <a:pPr>
            <a:spcAft>
              <a:spcPts val="0"/>
            </a:spcAft>
          </a:pPr>
          <a:r>
            <a:rPr lang="de-DE"/>
            <a:t>Atoms</a:t>
          </a:r>
        </a:p>
      </dgm:t>
    </dgm:pt>
    <dgm:pt modelId="{993067A8-E2E0-4A51-8625-81AD3A5CE2A1}" type="parTrans" cxnId="{A37C2628-A456-462A-A2FE-13490E794A02}">
      <dgm:prSet/>
      <dgm:spPr/>
      <dgm:t>
        <a:bodyPr/>
        <a:lstStyle/>
        <a:p>
          <a:endParaRPr lang="de-DE" sz="2000"/>
        </a:p>
      </dgm:t>
    </dgm:pt>
    <dgm:pt modelId="{49417BAE-B858-493E-86EA-03CBCF7E40DE}" type="sibTrans" cxnId="{A37C2628-A456-462A-A2FE-13490E794A02}">
      <dgm:prSet/>
      <dgm:spPr/>
      <dgm:t>
        <a:bodyPr/>
        <a:lstStyle/>
        <a:p>
          <a:endParaRPr lang="de-DE"/>
        </a:p>
      </dgm:t>
    </dgm:pt>
    <dgm:pt modelId="{32BF2B24-C048-413F-BC07-29ED587F9478}">
      <dgm:prSet phldrT="[Text]"/>
      <dgm:spPr/>
      <dgm:t>
        <a:bodyPr/>
        <a:lstStyle/>
        <a:p>
          <a:pPr>
            <a:spcAft>
              <a:spcPts val="0"/>
            </a:spcAft>
          </a:pPr>
          <a:r>
            <a:rPr lang="de-DE" dirty="0" err="1"/>
            <a:t>Electrons</a:t>
          </a:r>
          <a:r>
            <a:rPr lang="de-DE" dirty="0"/>
            <a:t>, </a:t>
          </a:r>
          <a:r>
            <a:rPr lang="de-DE" dirty="0" err="1"/>
            <a:t>protons</a:t>
          </a:r>
          <a:r>
            <a:rPr lang="de-DE" dirty="0"/>
            <a:t>, &amp; </a:t>
          </a:r>
          <a:r>
            <a:rPr lang="de-DE" dirty="0" err="1"/>
            <a:t>neutrons</a:t>
          </a:r>
          <a:endParaRPr lang="de-DE" dirty="0"/>
        </a:p>
      </dgm:t>
    </dgm:pt>
    <dgm:pt modelId="{66D1C4BE-103E-4DA1-884C-77E3EC174E2E}" type="parTrans" cxnId="{FE9388B5-B8CB-479C-A27E-588C9D331A2A}">
      <dgm:prSet/>
      <dgm:spPr/>
      <dgm:t>
        <a:bodyPr/>
        <a:lstStyle/>
        <a:p>
          <a:endParaRPr lang="de-DE" sz="2000"/>
        </a:p>
      </dgm:t>
    </dgm:pt>
    <dgm:pt modelId="{09FE085D-B2A3-4F60-BE32-6D4AF900B496}" type="sibTrans" cxnId="{FE9388B5-B8CB-479C-A27E-588C9D331A2A}">
      <dgm:prSet/>
      <dgm:spPr/>
      <dgm:t>
        <a:bodyPr/>
        <a:lstStyle/>
        <a:p>
          <a:endParaRPr lang="de-DE"/>
        </a:p>
      </dgm:t>
    </dgm:pt>
    <dgm:pt modelId="{3D30DF20-1EA4-4BA3-B65B-AD07AEF16FAD}" type="pres">
      <dgm:prSet presAssocID="{6B7463F8-A31F-4FD9-83B5-24F61510110E}" presName="linear" presStyleCnt="0">
        <dgm:presLayoutVars>
          <dgm:animLvl val="lvl"/>
          <dgm:resizeHandles val="exact"/>
        </dgm:presLayoutVars>
      </dgm:prSet>
      <dgm:spPr/>
    </dgm:pt>
    <dgm:pt modelId="{8C4F518F-02F6-4D6A-A71A-7CA9427BB667}" type="pres">
      <dgm:prSet presAssocID="{AD787655-AE97-4847-9C5E-C6A7694CF26F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92118D7B-DDA0-4E47-8AE4-A8D4E660D9FE}" type="pres">
      <dgm:prSet presAssocID="{53D2B34F-D5C0-497F-9981-A01C78E9E86E}" presName="spacer" presStyleCnt="0"/>
      <dgm:spPr/>
    </dgm:pt>
    <dgm:pt modelId="{43A54E5A-1DAD-497E-B31C-A88466A126BA}" type="pres">
      <dgm:prSet presAssocID="{2F0CD55B-23AB-47D2-975F-E74E4AB00F84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F44C95DF-5233-45A1-A718-B4546C1E12B8}" type="pres">
      <dgm:prSet presAssocID="{2F0CD55B-23AB-47D2-975F-E74E4AB00F84}" presName="childText" presStyleLbl="revTx" presStyleIdx="0" presStyleCnt="2">
        <dgm:presLayoutVars>
          <dgm:bulletEnabled val="1"/>
        </dgm:presLayoutVars>
      </dgm:prSet>
      <dgm:spPr/>
    </dgm:pt>
    <dgm:pt modelId="{946D2891-0C53-46C0-A1C3-8AB83C27B2EE}" type="pres">
      <dgm:prSet presAssocID="{0007A2EA-ACD6-46F6-BF86-C9D2AE7617C1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65486BCA-3567-45DC-86EF-3AA2409C1CA9}" type="pres">
      <dgm:prSet presAssocID="{8DAC3F12-89D6-46DF-8C78-8526BA79D4A0}" presName="spacer" presStyleCnt="0"/>
      <dgm:spPr/>
    </dgm:pt>
    <dgm:pt modelId="{4184018A-CC5E-435C-A8F7-FABB627AF2BD}" type="pres">
      <dgm:prSet presAssocID="{3C898A4A-C572-4E80-B572-AB4E19192F4E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082E39C6-EBA9-4E1C-B23F-551EB7095198}" type="pres">
      <dgm:prSet presAssocID="{B355CE06-242D-4FA9-9EF3-745300EC31F0}" presName="spacer" presStyleCnt="0"/>
      <dgm:spPr/>
    </dgm:pt>
    <dgm:pt modelId="{89342D0F-E25E-4CA6-B175-BC64EA3794D7}" type="pres">
      <dgm:prSet presAssocID="{F43144B5-8569-4F9E-85DF-618BE6899B04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9D2BCF83-31A0-4187-B9A2-75AC675E381E}" type="pres">
      <dgm:prSet presAssocID="{D200CD54-3849-4606-8D28-35B450FFD632}" presName="spacer" presStyleCnt="0"/>
      <dgm:spPr/>
    </dgm:pt>
    <dgm:pt modelId="{55B1EF06-AFF2-4D1E-B482-13725A49BC6C}" type="pres">
      <dgm:prSet presAssocID="{5852D068-B48B-4AB9-B217-10423538165E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CB166200-BFDC-49E6-A9E4-0663ABF30B48}" type="pres">
      <dgm:prSet presAssocID="{5852D068-B48B-4AB9-B217-10423538165E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2EBBEC03-0AE1-438B-A26A-5853185B4906}" type="presOf" srcId="{AD787655-AE97-4847-9C5E-C6A7694CF26F}" destId="{8C4F518F-02F6-4D6A-A71A-7CA9427BB667}" srcOrd="0" destOrd="0" presId="urn:microsoft.com/office/officeart/2005/8/layout/vList2"/>
    <dgm:cxn modelId="{8BA3C212-DA86-400F-9A68-0D1295576B56}" type="presOf" srcId="{3C898A4A-C572-4E80-B572-AB4E19192F4E}" destId="{4184018A-CC5E-435C-A8F7-FABB627AF2BD}" srcOrd="0" destOrd="0" presId="urn:microsoft.com/office/officeart/2005/8/layout/vList2"/>
    <dgm:cxn modelId="{9CF48517-4C6C-45C3-80D1-C631FA5494BA}" type="presOf" srcId="{2F0CD55B-23AB-47D2-975F-E74E4AB00F84}" destId="{43A54E5A-1DAD-497E-B31C-A88466A126BA}" srcOrd="0" destOrd="0" presId="urn:microsoft.com/office/officeart/2005/8/layout/vList2"/>
    <dgm:cxn modelId="{3BD5E41B-F195-4315-825D-DBFEFD198A1A}" type="presOf" srcId="{F43144B5-8569-4F9E-85DF-618BE6899B04}" destId="{89342D0F-E25E-4CA6-B175-BC64EA3794D7}" srcOrd="0" destOrd="0" presId="urn:microsoft.com/office/officeart/2005/8/layout/vList2"/>
    <dgm:cxn modelId="{83879A26-CCB9-4019-9F5E-CAD19BF806F0}" srcId="{2F0CD55B-23AB-47D2-975F-E74E4AB00F84}" destId="{338D8654-32A2-4301-B1AD-149883EDB9BF}" srcOrd="1" destOrd="0" parTransId="{D3F24237-7934-4C10-BDDA-6149739D5B4A}" sibTransId="{B3A1311C-976E-41D6-8573-A2540846C679}"/>
    <dgm:cxn modelId="{A37C2628-A456-462A-A2FE-13490E794A02}" srcId="{5852D068-B48B-4AB9-B217-10423538165E}" destId="{9F3763C9-5392-4DDA-9467-D089F0640AC0}" srcOrd="0" destOrd="0" parTransId="{993067A8-E2E0-4A51-8625-81AD3A5CE2A1}" sibTransId="{49417BAE-B858-493E-86EA-03CBCF7E40DE}"/>
    <dgm:cxn modelId="{3C3A2338-552E-47C1-93DD-E0D97B76A031}" type="presOf" srcId="{5852D068-B48B-4AB9-B217-10423538165E}" destId="{55B1EF06-AFF2-4D1E-B482-13725A49BC6C}" srcOrd="0" destOrd="0" presId="urn:microsoft.com/office/officeart/2005/8/layout/vList2"/>
    <dgm:cxn modelId="{E5ADBC6B-EF8A-4EF7-8B98-88695CF99A98}" type="presOf" srcId="{C0741602-6137-486D-8549-027F82CCDD8C}" destId="{F44C95DF-5233-45A1-A718-B4546C1E12B8}" srcOrd="0" destOrd="0" presId="urn:microsoft.com/office/officeart/2005/8/layout/vList2"/>
    <dgm:cxn modelId="{97DC8E74-B59C-46D2-AD36-2C22EA652994}" srcId="{6B7463F8-A31F-4FD9-83B5-24F61510110E}" destId="{3C898A4A-C572-4E80-B572-AB4E19192F4E}" srcOrd="3" destOrd="0" parTransId="{18547857-783C-4813-9A13-0FA0A3A833AB}" sibTransId="{B355CE06-242D-4FA9-9EF3-745300EC31F0}"/>
    <dgm:cxn modelId="{F8752277-56B9-4C37-9E00-A5710371DCE5}" srcId="{6B7463F8-A31F-4FD9-83B5-24F61510110E}" destId="{5852D068-B48B-4AB9-B217-10423538165E}" srcOrd="5" destOrd="0" parTransId="{9DED579D-78A7-4B9A-ADA1-A19E9F008E79}" sibTransId="{521AE277-97A2-4B3F-9B23-77AC67C88356}"/>
    <dgm:cxn modelId="{B30A7785-1D28-42FF-ABA2-22EF88BFEDEA}" srcId="{6B7463F8-A31F-4FD9-83B5-24F61510110E}" destId="{2F0CD55B-23AB-47D2-975F-E74E4AB00F84}" srcOrd="1" destOrd="0" parTransId="{AA84D48F-E65B-4CE6-B874-5659A00F0015}" sibTransId="{F6CC5514-9452-4F04-88C3-DBD89B3D7B61}"/>
    <dgm:cxn modelId="{5725578C-3E2C-48E5-B35B-29D3B0F227E5}" srcId="{2F0CD55B-23AB-47D2-975F-E74E4AB00F84}" destId="{C0741602-6137-486D-8549-027F82CCDD8C}" srcOrd="0" destOrd="0" parTransId="{B9EE6B54-78D0-401C-889A-79591DF51F65}" sibTransId="{03D6CD9E-5414-4C9C-863E-11373213F64B}"/>
    <dgm:cxn modelId="{67C4B38E-95F7-45A2-921F-0177E7938F80}" srcId="{6B7463F8-A31F-4FD9-83B5-24F61510110E}" destId="{0007A2EA-ACD6-46F6-BF86-C9D2AE7617C1}" srcOrd="2" destOrd="0" parTransId="{DC557938-CE0E-4C21-A435-351C4B860130}" sibTransId="{8DAC3F12-89D6-46DF-8C78-8526BA79D4A0}"/>
    <dgm:cxn modelId="{66355491-D38F-439A-B847-30443BE0639F}" type="presOf" srcId="{0007A2EA-ACD6-46F6-BF86-C9D2AE7617C1}" destId="{946D2891-0C53-46C0-A1C3-8AB83C27B2EE}" srcOrd="0" destOrd="0" presId="urn:microsoft.com/office/officeart/2005/8/layout/vList2"/>
    <dgm:cxn modelId="{46B70E97-B62D-4C89-AFDD-9357E9F00092}" srcId="{6B7463F8-A31F-4FD9-83B5-24F61510110E}" destId="{F43144B5-8569-4F9E-85DF-618BE6899B04}" srcOrd="4" destOrd="0" parTransId="{CF9A96E9-11B1-428F-958D-A8E0C83C08E4}" sibTransId="{D200CD54-3849-4606-8D28-35B450FFD632}"/>
    <dgm:cxn modelId="{97822CAF-8D11-454C-9EA2-8DD935578E70}" type="presOf" srcId="{338D8654-32A2-4301-B1AD-149883EDB9BF}" destId="{F44C95DF-5233-45A1-A718-B4546C1E12B8}" srcOrd="0" destOrd="1" presId="urn:microsoft.com/office/officeart/2005/8/layout/vList2"/>
    <dgm:cxn modelId="{FE9388B5-B8CB-479C-A27E-588C9D331A2A}" srcId="{9F3763C9-5392-4DDA-9467-D089F0640AC0}" destId="{32BF2B24-C048-413F-BC07-29ED587F9478}" srcOrd="0" destOrd="0" parTransId="{66D1C4BE-103E-4DA1-884C-77E3EC174E2E}" sibTransId="{09FE085D-B2A3-4F60-BE32-6D4AF900B496}"/>
    <dgm:cxn modelId="{3813DFBB-B5B7-4117-B825-61E66B60773A}" type="presOf" srcId="{6B7463F8-A31F-4FD9-83B5-24F61510110E}" destId="{3D30DF20-1EA4-4BA3-B65B-AD07AEF16FAD}" srcOrd="0" destOrd="0" presId="urn:microsoft.com/office/officeart/2005/8/layout/vList2"/>
    <dgm:cxn modelId="{5DE610DE-8A75-44A4-A30D-F86215E304D0}" srcId="{6B7463F8-A31F-4FD9-83B5-24F61510110E}" destId="{AD787655-AE97-4847-9C5E-C6A7694CF26F}" srcOrd="0" destOrd="0" parTransId="{97E040A2-EEC4-4C56-A60F-4DB624C376BE}" sibTransId="{53D2B34F-D5C0-497F-9981-A01C78E9E86E}"/>
    <dgm:cxn modelId="{22FEEDE0-5AC6-494D-9512-CB0F417C8D00}" type="presOf" srcId="{9F3763C9-5392-4DDA-9467-D089F0640AC0}" destId="{CB166200-BFDC-49E6-A9E4-0663ABF30B48}" srcOrd="0" destOrd="0" presId="urn:microsoft.com/office/officeart/2005/8/layout/vList2"/>
    <dgm:cxn modelId="{397394EF-5C67-42D1-90D2-12DA5AA073AE}" type="presOf" srcId="{32BF2B24-C048-413F-BC07-29ED587F9478}" destId="{CB166200-BFDC-49E6-A9E4-0663ABF30B48}" srcOrd="0" destOrd="1" presId="urn:microsoft.com/office/officeart/2005/8/layout/vList2"/>
    <dgm:cxn modelId="{0911BAD7-E46F-4106-BD5D-28C3BC168D47}" type="presParOf" srcId="{3D30DF20-1EA4-4BA3-B65B-AD07AEF16FAD}" destId="{8C4F518F-02F6-4D6A-A71A-7CA9427BB667}" srcOrd="0" destOrd="0" presId="urn:microsoft.com/office/officeart/2005/8/layout/vList2"/>
    <dgm:cxn modelId="{111E27EC-6AD3-4285-972B-4360538318BA}" type="presParOf" srcId="{3D30DF20-1EA4-4BA3-B65B-AD07AEF16FAD}" destId="{92118D7B-DDA0-4E47-8AE4-A8D4E660D9FE}" srcOrd="1" destOrd="0" presId="urn:microsoft.com/office/officeart/2005/8/layout/vList2"/>
    <dgm:cxn modelId="{D363CA7A-1109-48FA-B77E-96F0269F064A}" type="presParOf" srcId="{3D30DF20-1EA4-4BA3-B65B-AD07AEF16FAD}" destId="{43A54E5A-1DAD-497E-B31C-A88466A126BA}" srcOrd="2" destOrd="0" presId="urn:microsoft.com/office/officeart/2005/8/layout/vList2"/>
    <dgm:cxn modelId="{D0083443-39A0-4401-B652-AB5661522F1E}" type="presParOf" srcId="{3D30DF20-1EA4-4BA3-B65B-AD07AEF16FAD}" destId="{F44C95DF-5233-45A1-A718-B4546C1E12B8}" srcOrd="3" destOrd="0" presId="urn:microsoft.com/office/officeart/2005/8/layout/vList2"/>
    <dgm:cxn modelId="{C33F4F07-669F-4602-8AB3-A279736BF9F6}" type="presParOf" srcId="{3D30DF20-1EA4-4BA3-B65B-AD07AEF16FAD}" destId="{946D2891-0C53-46C0-A1C3-8AB83C27B2EE}" srcOrd="4" destOrd="0" presId="urn:microsoft.com/office/officeart/2005/8/layout/vList2"/>
    <dgm:cxn modelId="{520EF8AC-11B7-4BC1-AF92-42A2D526CDED}" type="presParOf" srcId="{3D30DF20-1EA4-4BA3-B65B-AD07AEF16FAD}" destId="{65486BCA-3567-45DC-86EF-3AA2409C1CA9}" srcOrd="5" destOrd="0" presId="urn:microsoft.com/office/officeart/2005/8/layout/vList2"/>
    <dgm:cxn modelId="{F50B9518-F3E2-472C-9AB8-E0B90C8A3740}" type="presParOf" srcId="{3D30DF20-1EA4-4BA3-B65B-AD07AEF16FAD}" destId="{4184018A-CC5E-435C-A8F7-FABB627AF2BD}" srcOrd="6" destOrd="0" presId="urn:microsoft.com/office/officeart/2005/8/layout/vList2"/>
    <dgm:cxn modelId="{2FC3CE73-F114-44D6-BC2C-988749443B28}" type="presParOf" srcId="{3D30DF20-1EA4-4BA3-B65B-AD07AEF16FAD}" destId="{082E39C6-EBA9-4E1C-B23F-551EB7095198}" srcOrd="7" destOrd="0" presId="urn:microsoft.com/office/officeart/2005/8/layout/vList2"/>
    <dgm:cxn modelId="{63EC2F01-771D-4B7E-AE53-0215E12910B5}" type="presParOf" srcId="{3D30DF20-1EA4-4BA3-B65B-AD07AEF16FAD}" destId="{89342D0F-E25E-4CA6-B175-BC64EA3794D7}" srcOrd="8" destOrd="0" presId="urn:microsoft.com/office/officeart/2005/8/layout/vList2"/>
    <dgm:cxn modelId="{AC310DF7-60F9-49BC-841E-A7E14F9D7A71}" type="presParOf" srcId="{3D30DF20-1EA4-4BA3-B65B-AD07AEF16FAD}" destId="{9D2BCF83-31A0-4187-B9A2-75AC675E381E}" srcOrd="9" destOrd="0" presId="urn:microsoft.com/office/officeart/2005/8/layout/vList2"/>
    <dgm:cxn modelId="{16023E00-D0EB-4A92-AAF8-DC84DDC49707}" type="presParOf" srcId="{3D30DF20-1EA4-4BA3-B65B-AD07AEF16FAD}" destId="{55B1EF06-AFF2-4D1E-B482-13725A49BC6C}" srcOrd="10" destOrd="0" presId="urn:microsoft.com/office/officeart/2005/8/layout/vList2"/>
    <dgm:cxn modelId="{2B0FCB63-C17C-422D-ABC8-84EA06EF57FB}" type="presParOf" srcId="{3D30DF20-1EA4-4BA3-B65B-AD07AEF16FAD}" destId="{CB166200-BFDC-49E6-A9E4-0663ABF30B48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4F518F-02F6-4D6A-A71A-7CA9427BB667}">
      <dsp:nvSpPr>
        <dsp:cNvPr id="0" name=""/>
        <dsp:cNvSpPr/>
      </dsp:nvSpPr>
      <dsp:spPr>
        <a:xfrm>
          <a:off x="0" y="116870"/>
          <a:ext cx="4646905" cy="71253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A PV Inverter</a:t>
          </a:r>
        </a:p>
      </dsp:txBody>
      <dsp:txXfrm>
        <a:off x="34783" y="151653"/>
        <a:ext cx="4577339" cy="642964"/>
      </dsp:txXfrm>
    </dsp:sp>
    <dsp:sp modelId="{43A54E5A-1DAD-497E-B31C-A88466A126BA}">
      <dsp:nvSpPr>
        <dsp:cNvPr id="0" name=""/>
        <dsp:cNvSpPr/>
      </dsp:nvSpPr>
      <dsp:spPr>
        <a:xfrm>
          <a:off x="0" y="912920"/>
          <a:ext cx="4646905" cy="71253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169988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Components</a:t>
          </a:r>
        </a:p>
      </dsp:txBody>
      <dsp:txXfrm>
        <a:off x="34783" y="947703"/>
        <a:ext cx="4577339" cy="642964"/>
      </dsp:txXfrm>
    </dsp:sp>
    <dsp:sp modelId="{F44C95DF-5233-45A1-A718-B4546C1E12B8}">
      <dsp:nvSpPr>
        <dsp:cNvPr id="0" name=""/>
        <dsp:cNvSpPr/>
      </dsp:nvSpPr>
      <dsp:spPr>
        <a:xfrm>
          <a:off x="0" y="1625450"/>
          <a:ext cx="4646905" cy="7953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539" tIns="36830" rIns="206248" bIns="36830" numCol="1" spcCol="1270" anchor="t" anchorCtr="0">
          <a:noAutofit/>
        </a:bodyPr>
        <a:lstStyle/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2300" kern="1200"/>
            <a:t>Active</a:t>
          </a:r>
        </a:p>
        <a:p>
          <a:pPr marL="171450" lvl="1" indent="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de-DE" sz="2300" kern="1200"/>
            <a:t>Passive</a:t>
          </a:r>
        </a:p>
      </dsp:txBody>
      <dsp:txXfrm>
        <a:off x="0" y="1625450"/>
        <a:ext cx="4646905" cy="795397"/>
      </dsp:txXfrm>
    </dsp:sp>
    <dsp:sp modelId="{946D2891-0C53-46C0-A1C3-8AB83C27B2EE}">
      <dsp:nvSpPr>
        <dsp:cNvPr id="0" name=""/>
        <dsp:cNvSpPr/>
      </dsp:nvSpPr>
      <dsp:spPr>
        <a:xfrm>
          <a:off x="0" y="2420847"/>
          <a:ext cx="4646905" cy="71253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Semiconductors</a:t>
          </a:r>
        </a:p>
      </dsp:txBody>
      <dsp:txXfrm>
        <a:off x="34783" y="2455630"/>
        <a:ext cx="4577339" cy="642964"/>
      </dsp:txXfrm>
    </dsp:sp>
    <dsp:sp modelId="{4184018A-CC5E-435C-A8F7-FABB627AF2BD}">
      <dsp:nvSpPr>
        <dsp:cNvPr id="0" name=""/>
        <dsp:cNvSpPr/>
      </dsp:nvSpPr>
      <dsp:spPr>
        <a:xfrm>
          <a:off x="0" y="3216897"/>
          <a:ext cx="4646905" cy="71253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P-N junctions</a:t>
          </a:r>
        </a:p>
      </dsp:txBody>
      <dsp:txXfrm>
        <a:off x="34783" y="3251680"/>
        <a:ext cx="4577339" cy="642964"/>
      </dsp:txXfrm>
    </dsp:sp>
    <dsp:sp modelId="{89342D0F-E25E-4CA6-B175-BC64EA3794D7}">
      <dsp:nvSpPr>
        <dsp:cNvPr id="0" name=""/>
        <dsp:cNvSpPr/>
      </dsp:nvSpPr>
      <dsp:spPr>
        <a:xfrm>
          <a:off x="0" y="4012947"/>
          <a:ext cx="4646905" cy="71253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/>
            <a:t>Energy bands</a:t>
          </a:r>
        </a:p>
      </dsp:txBody>
      <dsp:txXfrm>
        <a:off x="34783" y="4047730"/>
        <a:ext cx="4577339" cy="642964"/>
      </dsp:txXfrm>
    </dsp:sp>
    <dsp:sp modelId="{55B1EF06-AFF2-4D1E-B482-13725A49BC6C}">
      <dsp:nvSpPr>
        <dsp:cNvPr id="0" name=""/>
        <dsp:cNvSpPr/>
      </dsp:nvSpPr>
      <dsp:spPr>
        <a:xfrm>
          <a:off x="0" y="4808997"/>
          <a:ext cx="4646905" cy="71253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de-DE" sz="2900" kern="1200"/>
            <a:t>Crystal lattice</a:t>
          </a:r>
        </a:p>
      </dsp:txBody>
      <dsp:txXfrm>
        <a:off x="34783" y="4843780"/>
        <a:ext cx="4577339" cy="642964"/>
      </dsp:txXfrm>
    </dsp:sp>
    <dsp:sp modelId="{CB166200-BFDC-49E6-A9E4-0663ABF30B48}">
      <dsp:nvSpPr>
        <dsp:cNvPr id="0" name=""/>
        <dsp:cNvSpPr/>
      </dsp:nvSpPr>
      <dsp:spPr>
        <a:xfrm>
          <a:off x="0" y="5521527"/>
          <a:ext cx="4646905" cy="720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539" tIns="36830" rIns="206248" bIns="3683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r>
            <a:rPr lang="de-DE" sz="2300" kern="1200"/>
            <a:t>Atoms</a:t>
          </a:r>
        </a:p>
        <a:p>
          <a:pPr marL="457200" lvl="2" indent="-228600" algn="l" defTabSz="102235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r>
            <a:rPr lang="de-DE" sz="2300" kern="1200" dirty="0" err="1"/>
            <a:t>Electrons</a:t>
          </a:r>
          <a:r>
            <a:rPr lang="de-DE" sz="2300" kern="1200" dirty="0"/>
            <a:t>, </a:t>
          </a:r>
          <a:r>
            <a:rPr lang="de-DE" sz="2300" kern="1200" dirty="0" err="1"/>
            <a:t>protons</a:t>
          </a:r>
          <a:r>
            <a:rPr lang="de-DE" sz="2300" kern="1200" dirty="0"/>
            <a:t>, &amp; </a:t>
          </a:r>
          <a:r>
            <a:rPr lang="de-DE" sz="2300" kern="1200" dirty="0" err="1"/>
            <a:t>neutrons</a:t>
          </a:r>
          <a:endParaRPr lang="de-DE" sz="2300" kern="1200" dirty="0"/>
        </a:p>
      </dsp:txBody>
      <dsp:txXfrm>
        <a:off x="0" y="5521527"/>
        <a:ext cx="4646905" cy="7203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2EDD31-2730-2563-D9C4-D63403F1DB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10AA95B-CE87-14A2-C544-586A17306E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561A36D-07B1-ACE2-EBA3-931C911CD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ED187F-8B29-E7EC-BAAD-0B03F6D6F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F6D35B-4BE6-0622-025B-C8CB67152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3680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4B2FD8-0A7E-65AA-DE0A-5F0302B7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8442AA5-F7A8-A597-76D0-149C891F19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DF062A-0015-5010-6C65-651EEDE9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91621C-D67F-5AC8-092C-54CA257A5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F0570A-6B07-8DEF-2B57-E5D82A5E2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1956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919C623-AFE6-AF26-39F5-A11C828E15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B303B2C-EA17-5C41-8C43-D76E56CA6C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E45768-37AB-7CC7-A6BC-C8CCDC722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CDD733A-31B1-B9BE-C22E-A39C68919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A2FE480-2B01-5DD5-D48C-5E912BD91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1547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EDBACE-AB05-2B7C-0A5F-C587642D5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AC3196-2AE5-B673-9D70-27D5666C6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0C5C1F-30EF-F11D-C53E-DB242519A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DEE2ED-2E3B-81E0-4688-A35AF8153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EFBD864-1A82-4CCD-EA6B-AA2D3DF6F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67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1C323A-91F9-72F6-4521-C2AC149F1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E4A47C6-92DA-78D8-18B9-A8186181F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2C86A1-3C19-733D-66C5-42848F6B8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F50151-E56D-6B8A-4080-6F9E5CDAB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46F4F4-0D79-987A-ED1A-7C4B61026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9742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60E677-839E-1648-6017-DE27581F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15F8BB-F24B-AC60-3D3B-72EEA67F56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521E2D7-C590-F2C3-ED6A-DA0710ECF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6138106-3D03-A501-C1CA-1B9C746DB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406760D-F36A-1BF8-C6F3-8CDDF12E5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128EF57-B38D-DDAF-7A7B-6CAD923F5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7664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246C10-8A92-A980-4B64-17895C8B2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76560B-F38F-B681-08BD-342427D45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A3F5160-9B9D-694E-F709-C820E2D9A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D293F92-E52B-2015-B11B-43A2E2C3BE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7CF15BF-0BCF-EBC9-8D1A-23D78CADCA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A3E91F9-4B51-66B4-4131-FB0583CDE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E58ECE9-D9FF-EE3C-A157-8842DD12D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00B2926-8EFB-4354-E331-4C9A26DC9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9769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D16AC3-A820-C61C-EE58-51329CF42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A8DF2C4-0DAF-2045-C4F5-F77EDFCF6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1332CBE-F02B-3702-E68A-B9254B029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17111AA-4934-4EE4-29DF-891DDF1D4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485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499CBFC-465A-CF23-340A-95A6615F2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5D07647-5055-8361-691C-BEF77E4A7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19E2B36-D2DF-E967-E45A-2093F5645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8852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96093E-402D-1CAE-DDC4-F3815C641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5B61A0-FB07-CF68-8654-85DCE396C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DC31CF8-A957-F0D8-A58F-E855E7BCD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7DEB5AA-7821-E591-4F57-511F0F7F0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AE3F24-9B84-24FE-C0C5-7A3143C58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F07A82C-DA32-2A6C-C09C-280C66D2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1957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F14F8E-5DD7-8480-ADC4-D89BE9B45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AB0D8EB-0AC2-B95E-3D35-ECF4A5F68B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C3850D9-5B0E-713F-572B-B956AAAE0F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9E3D83-83E0-7E13-ADAE-7574B403C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67D771A-1D12-633F-344C-DC5FFC458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DC61938-EA81-647E-A6C1-511931CA0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038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795EC48-3B8F-729A-16FB-B6004CBC1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D52C0B-6017-E49E-9ECC-54A87CE9E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F0E2AE-EC54-CCF2-B4EF-103B12C18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0504F4-6237-442C-961C-017CCF0C0FE5}" type="datetimeFigureOut">
              <a:rPr lang="de-DE" smtClean="0"/>
              <a:t>03.04.2025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62125B3-DD9B-23D8-516F-9C1540D114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87D0AC-9D71-1A35-17B0-FD28AA0148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5A20F9-827A-43FD-A851-6AA33BCD780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113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13" Type="http://schemas.openxmlformats.org/officeDocument/2006/relationships/image" Target="../media/image7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5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4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fik 5" descr="Ein Bild, das Elektronik, Elektronisches Bauteil, Schaltung, Elektrisches Bauelement enthält.&#10;&#10;KI-generierte Inhalte können fehlerhaft sein.">
            <a:extLst>
              <a:ext uri="{FF2B5EF4-FFF2-40B4-BE49-F238E27FC236}">
                <a16:creationId xmlns:a16="http://schemas.microsoft.com/office/drawing/2014/main" id="{9CE19A9E-7BC1-9E00-9F26-93234A3A6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8" r="14244" b="2"/>
          <a:stretch/>
        </p:blipFill>
        <p:spPr>
          <a:xfrm>
            <a:off x="5629273" y="78896"/>
            <a:ext cx="2520631" cy="2832539"/>
          </a:xfrm>
          <a:prstGeom prst="rect">
            <a:avLst/>
          </a:prstGeom>
        </p:spPr>
      </p:pic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60C30209-278D-C046-4C4F-85DE2C00B5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5388916"/>
              </p:ext>
            </p:extLst>
          </p:nvPr>
        </p:nvGraphicFramePr>
        <p:xfrm>
          <a:off x="761802" y="357352"/>
          <a:ext cx="4646905" cy="63587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Grafik 7" descr="Ein Bild, das Werkzeug, Im Haus enthält.&#10;&#10;KI-generierte Inhalte können fehlerhaft sein.">
            <a:extLst>
              <a:ext uri="{FF2B5EF4-FFF2-40B4-BE49-F238E27FC236}">
                <a16:creationId xmlns:a16="http://schemas.microsoft.com/office/drawing/2014/main" id="{8F57DABE-2C5B-AB18-0419-53349FC05F5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88"/>
          <a:stretch/>
        </p:blipFill>
        <p:spPr>
          <a:xfrm>
            <a:off x="8315954" y="1145680"/>
            <a:ext cx="3259242" cy="1726273"/>
          </a:xfrm>
          <a:prstGeom prst="rect">
            <a:avLst/>
          </a:prstGeom>
        </p:spPr>
      </p:pic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A48D31F2-772A-0D2F-32A4-AD5F461A7025}"/>
              </a:ext>
            </a:extLst>
          </p:cNvPr>
          <p:cNvGrpSpPr/>
          <p:nvPr/>
        </p:nvGrpSpPr>
        <p:grpSpPr>
          <a:xfrm>
            <a:off x="6026493" y="4221132"/>
            <a:ext cx="1704341" cy="1029686"/>
            <a:chOff x="6532879" y="4682634"/>
            <a:chExt cx="1704341" cy="1029686"/>
          </a:xfrm>
        </p:grpSpPr>
        <p:sp>
          <p:nvSpPr>
            <p:cNvPr id="18" name="Würfel 17">
              <a:extLst>
                <a:ext uri="{FF2B5EF4-FFF2-40B4-BE49-F238E27FC236}">
                  <a16:creationId xmlns:a16="http://schemas.microsoft.com/office/drawing/2014/main" id="{F308AC9C-AA98-E3C1-1637-C2C20FAFD39C}"/>
                </a:ext>
              </a:extLst>
            </p:cNvPr>
            <p:cNvSpPr/>
            <p:nvPr/>
          </p:nvSpPr>
          <p:spPr>
            <a:xfrm>
              <a:off x="6631578" y="4843252"/>
              <a:ext cx="632131" cy="680798"/>
            </a:xfrm>
            <a:prstGeom prst="cube">
              <a:avLst/>
            </a:prstGeom>
            <a:gradFill>
              <a:gsLst>
                <a:gs pos="0">
                  <a:schemeClr val="accent4">
                    <a:lumMod val="5000"/>
                    <a:lumOff val="95000"/>
                  </a:schemeClr>
                </a:gs>
                <a:gs pos="74000">
                  <a:schemeClr val="accent4">
                    <a:lumMod val="45000"/>
                    <a:lumOff val="55000"/>
                  </a:schemeClr>
                </a:gs>
                <a:gs pos="83000">
                  <a:schemeClr val="accent4">
                    <a:lumMod val="45000"/>
                    <a:lumOff val="55000"/>
                  </a:schemeClr>
                </a:gs>
                <a:gs pos="100000">
                  <a:schemeClr val="accent4">
                    <a:lumMod val="30000"/>
                    <a:lumOff val="70000"/>
                  </a:schemeClr>
                </a:gs>
              </a:gsLst>
              <a:lin ang="5400000" scaled="1"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0" name="Grafik 19" descr="Ein Bild, das Screenshot, Reihe, Design enthält.&#10;&#10;KI-generierte Inhalte können fehlerhaft sein.">
              <a:extLst>
                <a:ext uri="{FF2B5EF4-FFF2-40B4-BE49-F238E27FC236}">
                  <a16:creationId xmlns:a16="http://schemas.microsoft.com/office/drawing/2014/main" id="{8B84DDB6-C779-C3F1-42E1-173E9546C5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5136" y="4682634"/>
              <a:ext cx="774768" cy="1002034"/>
            </a:xfrm>
            <a:prstGeom prst="rect">
              <a:avLst/>
            </a:prstGeom>
          </p:spPr>
        </p:pic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02E2DFCF-8DB5-731E-2D50-A40D51FA951E}"/>
                </a:ext>
              </a:extLst>
            </p:cNvPr>
            <p:cNvSpPr/>
            <p:nvPr/>
          </p:nvSpPr>
          <p:spPr>
            <a:xfrm>
              <a:off x="6532879" y="4682634"/>
              <a:ext cx="1704341" cy="1029686"/>
            </a:xfrm>
            <a:prstGeom prst="roundRect">
              <a:avLst/>
            </a:prstGeom>
            <a:noFill/>
            <a:ln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3" name="Grafik 22" descr="Ein Bild, das Kreis, Diagramm, Screenshot enthält.&#10;&#10;KI-generierte Inhalte können fehlerhaft sein.">
            <a:extLst>
              <a:ext uri="{FF2B5EF4-FFF2-40B4-BE49-F238E27FC236}">
                <a16:creationId xmlns:a16="http://schemas.microsoft.com/office/drawing/2014/main" id="{D65B01F7-4EBD-973A-18FB-2BEB6FE77D7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177" y="5524050"/>
            <a:ext cx="2028821" cy="1333950"/>
          </a:xfrm>
          <a:prstGeom prst="rect">
            <a:avLst/>
          </a:prstGeom>
        </p:spPr>
      </p:pic>
      <p:sp>
        <p:nvSpPr>
          <p:cNvPr id="29" name="Freihandform: Form 28">
            <a:extLst>
              <a:ext uri="{FF2B5EF4-FFF2-40B4-BE49-F238E27FC236}">
                <a16:creationId xmlns:a16="http://schemas.microsoft.com/office/drawing/2014/main" id="{766923EF-D144-2DAC-504E-FF8E42273D93}"/>
              </a:ext>
            </a:extLst>
          </p:cNvPr>
          <p:cNvSpPr/>
          <p:nvPr/>
        </p:nvSpPr>
        <p:spPr>
          <a:xfrm rot="462450">
            <a:off x="8165883" y="580313"/>
            <a:ext cx="1431235" cy="334692"/>
          </a:xfrm>
          <a:custGeom>
            <a:avLst/>
            <a:gdLst>
              <a:gd name="connsiteX0" fmla="*/ 0 w 1431235"/>
              <a:gd name="connsiteY0" fmla="*/ 36519 h 334692"/>
              <a:gd name="connsiteX1" fmla="*/ 864705 w 1431235"/>
              <a:gd name="connsiteY1" fmla="*/ 26579 h 334692"/>
              <a:gd name="connsiteX2" fmla="*/ 1431235 w 1431235"/>
              <a:gd name="connsiteY2" fmla="*/ 334692 h 334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31235" h="334692">
                <a:moveTo>
                  <a:pt x="0" y="36519"/>
                </a:moveTo>
                <a:cubicBezTo>
                  <a:pt x="313083" y="6701"/>
                  <a:pt x="626166" y="-23117"/>
                  <a:pt x="864705" y="26579"/>
                </a:cubicBezTo>
                <a:cubicBezTo>
                  <a:pt x="1103244" y="76275"/>
                  <a:pt x="1267239" y="205483"/>
                  <a:pt x="1431235" y="334692"/>
                </a:cubicBezTo>
              </a:path>
            </a:pathLst>
          </a:custGeom>
          <a:ln w="63500">
            <a:solidFill>
              <a:schemeClr val="accent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31" name="Gruppieren 30">
            <a:extLst>
              <a:ext uri="{FF2B5EF4-FFF2-40B4-BE49-F238E27FC236}">
                <a16:creationId xmlns:a16="http://schemas.microsoft.com/office/drawing/2014/main" id="{8AEDEA0B-4E2A-2A71-BB9E-292695200E3E}"/>
              </a:ext>
            </a:extLst>
          </p:cNvPr>
          <p:cNvGrpSpPr/>
          <p:nvPr/>
        </p:nvGrpSpPr>
        <p:grpSpPr>
          <a:xfrm>
            <a:off x="5836979" y="3184506"/>
            <a:ext cx="2104386" cy="852266"/>
            <a:chOff x="5956249" y="3361925"/>
            <a:chExt cx="2906978" cy="1002033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683C25EF-EDE0-B60C-ACCA-B4B36DAA1770}"/>
                </a:ext>
              </a:extLst>
            </p:cNvPr>
            <p:cNvGrpSpPr/>
            <p:nvPr/>
          </p:nvGrpSpPr>
          <p:grpSpPr>
            <a:xfrm>
              <a:off x="6297029" y="3361925"/>
              <a:ext cx="2225418" cy="1002033"/>
              <a:chOff x="6285186" y="3429000"/>
              <a:chExt cx="2651235" cy="557048"/>
            </a:xfrm>
          </p:grpSpPr>
          <p:sp>
            <p:nvSpPr>
              <p:cNvPr id="9" name="Rechteck 8">
                <a:extLst>
                  <a:ext uri="{FF2B5EF4-FFF2-40B4-BE49-F238E27FC236}">
                    <a16:creationId xmlns:a16="http://schemas.microsoft.com/office/drawing/2014/main" id="{50D7FF75-A23A-0270-387D-7B8BEA5CF3CC}"/>
                  </a:ext>
                </a:extLst>
              </p:cNvPr>
              <p:cNvSpPr/>
              <p:nvPr/>
            </p:nvSpPr>
            <p:spPr>
              <a:xfrm>
                <a:off x="6285186" y="3429000"/>
                <a:ext cx="1240221" cy="557048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>
                    <a:solidFill>
                      <a:schemeClr val="tx1"/>
                    </a:solidFill>
                  </a:rPr>
                  <a:t>p-type</a:t>
                </a:r>
              </a:p>
            </p:txBody>
          </p:sp>
          <p:sp>
            <p:nvSpPr>
              <p:cNvPr id="12" name="Rechteck 11">
                <a:extLst>
                  <a:ext uri="{FF2B5EF4-FFF2-40B4-BE49-F238E27FC236}">
                    <a16:creationId xmlns:a16="http://schemas.microsoft.com/office/drawing/2014/main" id="{22DEC7BD-98C3-94B8-7122-D237B766723A}"/>
                  </a:ext>
                </a:extLst>
              </p:cNvPr>
              <p:cNvSpPr/>
              <p:nvPr/>
            </p:nvSpPr>
            <p:spPr>
              <a:xfrm>
                <a:off x="7696200" y="3429000"/>
                <a:ext cx="1240221" cy="557048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dirty="0"/>
                  <a:t>n-type</a:t>
                </a:r>
              </a:p>
            </p:txBody>
          </p:sp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E95C38F1-E442-77C1-A1A6-17BA8449C10B}"/>
                  </a:ext>
                </a:extLst>
              </p:cNvPr>
              <p:cNvSpPr/>
              <p:nvPr/>
            </p:nvSpPr>
            <p:spPr>
              <a:xfrm>
                <a:off x="7360320" y="3429000"/>
                <a:ext cx="508839" cy="557048"/>
              </a:xfrm>
              <a:prstGeom prst="rect">
                <a:avLst/>
              </a:prstGeom>
              <a:pattFill prst="lgCheck">
                <a:fgClr>
                  <a:schemeClr val="accent2">
                    <a:lumMod val="40000"/>
                    <a:lumOff val="60000"/>
                  </a:schemeClr>
                </a:fgClr>
                <a:bgClr>
                  <a:schemeClr val="bg1"/>
                </a:bgClr>
              </a:patt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D631EAF3-1F56-81CE-DBE9-3972959B0E5F}"/>
                </a:ext>
              </a:extLst>
            </p:cNvPr>
            <p:cNvCxnSpPr>
              <a:stCxn id="9" idx="1"/>
            </p:cNvCxnSpPr>
            <p:nvPr/>
          </p:nvCxnSpPr>
          <p:spPr>
            <a:xfrm flipH="1" flipV="1">
              <a:off x="5956249" y="3862941"/>
              <a:ext cx="340780" cy="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0CF152C0-2FD2-1262-C797-CF35AAB6006A}"/>
                </a:ext>
              </a:extLst>
            </p:cNvPr>
            <p:cNvCxnSpPr/>
            <p:nvPr/>
          </p:nvCxnSpPr>
          <p:spPr>
            <a:xfrm flipH="1" flipV="1">
              <a:off x="8522447" y="3862940"/>
              <a:ext cx="340780" cy="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8" name="Grafik 37" descr="Ein Bild, das Text, Screenshot, Diagramm enthält.&#10;&#10;KI-generierte Inhalte können fehlerhaft sein.">
            <a:extLst>
              <a:ext uri="{FF2B5EF4-FFF2-40B4-BE49-F238E27FC236}">
                <a16:creationId xmlns:a16="http://schemas.microsoft.com/office/drawing/2014/main" id="{F4655047-05D0-1BB5-941D-7421072D4026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63893" b="2069"/>
          <a:stretch/>
        </p:blipFill>
        <p:spPr>
          <a:xfrm>
            <a:off x="8244802" y="5448628"/>
            <a:ext cx="3638251" cy="1238405"/>
          </a:xfrm>
          <a:prstGeom prst="rect">
            <a:avLst/>
          </a:prstGeom>
        </p:spPr>
      </p:pic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15D4D943-B66D-9769-BE13-47FA0D3F5458}"/>
              </a:ext>
            </a:extLst>
          </p:cNvPr>
          <p:cNvCxnSpPr>
            <a:stCxn id="8" idx="2"/>
          </p:cNvCxnSpPr>
          <p:nvPr/>
        </p:nvCxnSpPr>
        <p:spPr>
          <a:xfrm flipH="1">
            <a:off x="7941365" y="2871953"/>
            <a:ext cx="2004210" cy="312553"/>
          </a:xfrm>
          <a:prstGeom prst="straightConnector1">
            <a:avLst/>
          </a:prstGeom>
          <a:ln w="63500">
            <a:solidFill>
              <a:schemeClr val="accent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uppieren 41">
            <a:extLst>
              <a:ext uri="{FF2B5EF4-FFF2-40B4-BE49-F238E27FC236}">
                <a16:creationId xmlns:a16="http://schemas.microsoft.com/office/drawing/2014/main" id="{64B1CAAE-D29A-3EB7-78A1-8ED963322DC5}"/>
              </a:ext>
            </a:extLst>
          </p:cNvPr>
          <p:cNvGrpSpPr/>
          <p:nvPr/>
        </p:nvGrpSpPr>
        <p:grpSpPr>
          <a:xfrm>
            <a:off x="8334184" y="3864768"/>
            <a:ext cx="3459486" cy="1583860"/>
            <a:chOff x="8315954" y="3770460"/>
            <a:chExt cx="3459486" cy="1583860"/>
          </a:xfrm>
        </p:grpSpPr>
        <p:pic>
          <p:nvPicPr>
            <p:cNvPr id="34" name="Grafik 33" descr="Ein Bild, das Elektrisches Bauelement, Elektrische Leitungen, passives Bauelement, Elektronisches Bauteil enthält.&#10;&#10;KI-generierte Inhalte können fehlerhaft sein.">
              <a:extLst>
                <a:ext uri="{FF2B5EF4-FFF2-40B4-BE49-F238E27FC236}">
                  <a16:creationId xmlns:a16="http://schemas.microsoft.com/office/drawing/2014/main" id="{4115A789-85DF-A810-3352-C9B7BF8ECE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5509" y="3815080"/>
              <a:ext cx="1621167" cy="1438266"/>
            </a:xfrm>
            <a:prstGeom prst="rect">
              <a:avLst/>
            </a:prstGeom>
          </p:spPr>
        </p:pic>
        <p:pic>
          <p:nvPicPr>
            <p:cNvPr id="36" name="Grafik 35" descr="Ein Bild, das Text, Zylinder, Im Haus, Röhre enthält.&#10;&#10;KI-generierte Inhalte können fehlerhaft sein.">
              <a:extLst>
                <a:ext uri="{FF2B5EF4-FFF2-40B4-BE49-F238E27FC236}">
                  <a16:creationId xmlns:a16="http://schemas.microsoft.com/office/drawing/2014/main" id="{E836E559-5BA2-9BBF-8B76-0B595A0A2D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63928" y="3815080"/>
              <a:ext cx="1621168" cy="1438266"/>
            </a:xfrm>
            <a:prstGeom prst="rect">
              <a:avLst/>
            </a:prstGeom>
          </p:spPr>
        </p:pic>
        <p:sp>
          <p:nvSpPr>
            <p:cNvPr id="41" name="Rechteck: abgerundete Ecken 40">
              <a:extLst>
                <a:ext uri="{FF2B5EF4-FFF2-40B4-BE49-F238E27FC236}">
                  <a16:creationId xmlns:a16="http://schemas.microsoft.com/office/drawing/2014/main" id="{7EE945FD-C0EB-DD0B-356E-76811255E08D}"/>
                </a:ext>
              </a:extLst>
            </p:cNvPr>
            <p:cNvSpPr/>
            <p:nvPr/>
          </p:nvSpPr>
          <p:spPr>
            <a:xfrm>
              <a:off x="8315954" y="3770460"/>
              <a:ext cx="3459486" cy="15838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00CAFB80-62CC-C503-85EC-0304D6D8786B}"/>
              </a:ext>
            </a:extLst>
          </p:cNvPr>
          <p:cNvCxnSpPr>
            <a:stCxn id="8" idx="2"/>
            <a:endCxn id="41" idx="0"/>
          </p:cNvCxnSpPr>
          <p:nvPr/>
        </p:nvCxnSpPr>
        <p:spPr>
          <a:xfrm>
            <a:off x="9945575" y="2871953"/>
            <a:ext cx="118352" cy="992815"/>
          </a:xfrm>
          <a:prstGeom prst="straightConnector1">
            <a:avLst/>
          </a:prstGeom>
          <a:ln w="63500">
            <a:solidFill>
              <a:schemeClr val="accent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feld 44">
            <a:extLst>
              <a:ext uri="{FF2B5EF4-FFF2-40B4-BE49-F238E27FC236}">
                <a16:creationId xmlns:a16="http://schemas.microsoft.com/office/drawing/2014/main" id="{56275E68-AF25-6E29-92A6-EF3689A62DF4}"/>
              </a:ext>
            </a:extLst>
          </p:cNvPr>
          <p:cNvSpPr txBox="1"/>
          <p:nvPr/>
        </p:nvSpPr>
        <p:spPr>
          <a:xfrm>
            <a:off x="8421937" y="3121823"/>
            <a:ext cx="796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Active</a:t>
            </a:r>
            <a:endParaRPr lang="de-DE" dirty="0"/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E2156E22-57E6-AC55-1962-5304314273E5}"/>
              </a:ext>
            </a:extLst>
          </p:cNvPr>
          <p:cNvSpPr txBox="1"/>
          <p:nvPr/>
        </p:nvSpPr>
        <p:spPr>
          <a:xfrm>
            <a:off x="10192268" y="3182883"/>
            <a:ext cx="936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Passive</a:t>
            </a:r>
          </a:p>
        </p:txBody>
      </p:sp>
    </p:spTree>
    <p:extLst>
      <p:ext uri="{BB962C8B-B14F-4D97-AF65-F5344CB8AC3E}">
        <p14:creationId xmlns:p14="http://schemas.microsoft.com/office/powerpoint/2010/main" val="647385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5926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</Words>
  <Application>Microsoft Office PowerPoint</Application>
  <PresentationFormat>Breitbild</PresentationFormat>
  <Paragraphs>14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Sah, Bikash, Dr.</dc:creator>
  <cp:lastModifiedBy>Sah, Bikash, Dr.</cp:lastModifiedBy>
  <cp:revision>27</cp:revision>
  <dcterms:created xsi:type="dcterms:W3CDTF">2025-04-03T08:21:24Z</dcterms:created>
  <dcterms:modified xsi:type="dcterms:W3CDTF">2025-04-03T09:34:48Z</dcterms:modified>
</cp:coreProperties>
</file>

<file path=docProps/thumbnail.jpeg>
</file>